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Layouts/slideLayout30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4" r:id="rId1"/>
    <p:sldMasterId id="2147483755" r:id="rId2"/>
    <p:sldMasterId id="2147483723" r:id="rId3"/>
    <p:sldMasterId id="2147483732" r:id="rId4"/>
    <p:sldMasterId id="2147483753" r:id="rId5"/>
  </p:sldMasterIdLst>
  <p:notesMasterIdLst>
    <p:notesMasterId r:id="rId26"/>
  </p:notesMasterIdLst>
  <p:handoutMasterIdLst>
    <p:handoutMasterId r:id="rId27"/>
  </p:handoutMasterIdLst>
  <p:sldIdLst>
    <p:sldId id="256" r:id="rId6"/>
    <p:sldId id="265" r:id="rId7"/>
    <p:sldId id="266" r:id="rId8"/>
    <p:sldId id="267" r:id="rId9"/>
    <p:sldId id="271" r:id="rId10"/>
    <p:sldId id="272" r:id="rId11"/>
    <p:sldId id="273" r:id="rId12"/>
    <p:sldId id="275" r:id="rId13"/>
    <p:sldId id="276" r:id="rId14"/>
    <p:sldId id="257" r:id="rId15"/>
    <p:sldId id="277" r:id="rId16"/>
    <p:sldId id="278" r:id="rId17"/>
    <p:sldId id="279" r:id="rId18"/>
    <p:sldId id="280" r:id="rId19"/>
    <p:sldId id="281" r:id="rId20"/>
    <p:sldId id="285" r:id="rId21"/>
    <p:sldId id="261" r:id="rId22"/>
    <p:sldId id="283" r:id="rId23"/>
    <p:sldId id="284" r:id="rId24"/>
    <p:sldId id="286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2421"/>
    <a:srgbClr val="2E3333"/>
    <a:srgbClr val="1A1A16"/>
    <a:srgbClr val="1A1A10"/>
    <a:srgbClr val="16151E"/>
    <a:srgbClr val="292511"/>
    <a:srgbClr val="000000"/>
    <a:srgbClr val="FF5517"/>
    <a:srgbClr val="FF79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01" d="100"/>
          <a:sy n="101" d="100"/>
        </p:scale>
        <p:origin x="-3232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D70A94-535E-A242-8751-E65D819C19D3}" type="datetimeFigureOut">
              <a:rPr lang="en-US" smtClean="0"/>
              <a:t>8/1/2024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442F98-C731-A94C-AA10-6D9C96A04D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0053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A25BBB-A885-FB47-A586-C46B257BEE92}" type="datetimeFigureOut">
              <a:rPr lang="en-US" smtClean="0"/>
              <a:t>8/1/2024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6B4B2F-0019-C942-9AE2-8EB4A07943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6320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54" y="1150622"/>
            <a:ext cx="7773293" cy="1470049"/>
          </a:xfrm>
        </p:spPr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4703" y="2973325"/>
            <a:ext cx="6400354" cy="1752451"/>
          </a:xfrm>
        </p:spPr>
        <p:txBody>
          <a:bodyPr/>
          <a:lstStyle>
            <a:lvl1pPr marL="0" indent="0" algn="l">
              <a:buNone/>
              <a:defRPr/>
            </a:lvl1pPr>
            <a:lvl2pPr marL="321457" indent="0" algn="ctr">
              <a:buNone/>
              <a:defRPr/>
            </a:lvl2pPr>
            <a:lvl3pPr marL="642915" indent="0" algn="ctr">
              <a:buNone/>
              <a:defRPr/>
            </a:lvl3pPr>
            <a:lvl4pPr marL="964372" indent="0" algn="ctr">
              <a:buNone/>
              <a:defRPr/>
            </a:lvl4pPr>
            <a:lvl5pPr marL="1285829" indent="0" algn="ctr">
              <a:buNone/>
              <a:defRPr/>
            </a:lvl5pPr>
            <a:lvl6pPr marL="1607287" indent="0" algn="ctr">
              <a:buNone/>
              <a:defRPr/>
            </a:lvl6pPr>
            <a:lvl7pPr marL="1928744" indent="0" algn="ctr">
              <a:buNone/>
              <a:defRPr/>
            </a:lvl7pPr>
            <a:lvl8pPr marL="2250201" indent="0" algn="ctr">
              <a:buNone/>
              <a:defRPr/>
            </a:lvl8pPr>
            <a:lvl9pPr marL="2571659" indent="0" algn="ctr">
              <a:buNone/>
              <a:defRPr/>
            </a:lvl9pPr>
          </a:lstStyle>
          <a:p>
            <a:r>
              <a:rPr lang="ga-IE"/>
              <a:t>Click to edit Master subtitle style</a:t>
            </a:r>
            <a:endParaRPr lang="en-US" dirty="0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154354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7E783-1E7D-4C07-B326-54975E6AD3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7AB48D-D42F-48E8-96DA-820CF62166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DE767E-51E7-4E01-BC1C-DDDF40CC2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BE59-1C3D-4010-BFF2-CB2103DAA017}" type="datetimeFigureOut">
              <a:rPr lang="en-US" smtClean="0"/>
              <a:t>8/1/2024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E09BCC-FDCE-4B55-9A1F-B4D173824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730AB1-B377-4DBA-8CED-CA5E55821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F9B9D-14C8-41AC-8250-D2E3AABB0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371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519FE-48EC-4699-BBB0-B4E487566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7282F7-7839-464A-872D-393C9A6195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A90868-C63D-4BA9-9D6D-8D05388BD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BE59-1C3D-4010-BFF2-CB2103DAA017}" type="datetimeFigureOut">
              <a:rPr lang="en-US" smtClean="0"/>
              <a:t>8/1/2024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EB70C4-A3E4-4BEA-AB64-E7440F1C0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7E35DA-7B7A-418A-BB89-7F54788A7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F9B9D-14C8-41AC-8250-D2E3AABB0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0050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D477A-2E63-4CB2-80A7-A3AD59221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1FA5E7-EB63-4DC2-9145-146EFC883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A8A075-1C30-43A1-B319-BE8A6B251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BE59-1C3D-4010-BFF2-CB2103DAA017}" type="datetimeFigureOut">
              <a:rPr lang="en-US" smtClean="0"/>
              <a:t>8/1/2024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806373-CE71-4EBC-8A3C-EC49BB825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B8F1B8-1C5D-4AEC-962A-064E52BC3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F9B9D-14C8-41AC-8250-D2E3AABB0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41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C37ED-4498-496F-8305-F232C6376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63242F-EB7A-4B22-A1D8-622E4914DC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55D695-72D0-4C94-B383-CAC44A636D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B19CEE-BEEF-428A-9672-E817BF71F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BE59-1C3D-4010-BFF2-CB2103DAA017}" type="datetimeFigureOut">
              <a:rPr lang="en-US" smtClean="0"/>
              <a:t>8/1/2024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01C24D-1DAE-438C-B76A-11DC4D5FC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54EFD7-3830-4FDB-B9D9-F9E33798E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F9B9D-14C8-41AC-8250-D2E3AABB0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5413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6021B-A7EB-43D3-ABE6-3B76BF6BB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D58145-9985-47EE-AECD-2F1949C74E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E778C2-D2D2-469C-87A7-EB81C86EAD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9F5948-DF18-46CE-BD7B-218DF59FF9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8E9574-4C1B-4559-9F53-094DB00E2E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857EDB-2AB8-4F79-9219-B448A90A4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BE59-1C3D-4010-BFF2-CB2103DAA017}" type="datetimeFigureOut">
              <a:rPr lang="en-US" smtClean="0"/>
              <a:t>8/1/2024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C51E-1A50-4A7F-BE17-1CBCEC66E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AF7C0A-7D8D-4BEE-A751-524A745F2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F9B9D-14C8-41AC-8250-D2E3AABB0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5303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E7200-ADDE-43C6-A324-530D1AADA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70E5C1-73D2-4BF2-99A4-FA6960BA0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BE59-1C3D-4010-BFF2-CB2103DAA017}" type="datetimeFigureOut">
              <a:rPr lang="en-US" smtClean="0"/>
              <a:t>8/1/2024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E24C9F-87E6-4165-86F5-3FE906D73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465E1B-6D7E-4994-843E-DEDBAF781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F9B9D-14C8-41AC-8250-D2E3AABB0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1990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843555-CF8A-4FA1-8409-6830AE0C9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BE59-1C3D-4010-BFF2-CB2103DAA017}" type="datetimeFigureOut">
              <a:rPr lang="en-US" smtClean="0"/>
              <a:t>8/1/2024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E527CA-BD41-40E1-939E-B196743D6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7593B3-4946-4865-BDC7-5C97FA2D0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F9B9D-14C8-41AC-8250-D2E3AABB0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6501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B1CA0-6336-4A10-9ECD-E32461F5F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85A006-23D7-4B9D-811F-9B6820E941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3A8821-D837-43F7-B69C-BED967F14A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B4B71C-A08D-47C4-B614-E3C27BCD1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BE59-1C3D-4010-BFF2-CB2103DAA017}" type="datetimeFigureOut">
              <a:rPr lang="en-US" smtClean="0"/>
              <a:t>8/1/2024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D9C5AE-A754-4167-A492-48E0E6387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5ED73B-6535-4E12-B8CB-C38DC8442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F9B9D-14C8-41AC-8250-D2E3AABB0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9766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E5BAB-B4BF-40BF-9ECE-888763E9E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4980C4-16A1-4B74-B3CE-17075EACC8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A88753-CE12-4D7C-B57D-306212CD1D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06E518-E64C-478F-98DF-D452C0ABC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BE59-1C3D-4010-BFF2-CB2103DAA017}" type="datetimeFigureOut">
              <a:rPr lang="en-US" smtClean="0"/>
              <a:t>8/1/2024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8BBB88-92A9-4845-AC21-9104A1F71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EAD251-6009-4370-AEE4-583B439A3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F9B9D-14C8-41AC-8250-D2E3AABB0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7618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65806-B84D-4C0C-A1F7-FB83FE5E5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775C55-21EE-4304-A5A6-6EC34BA00A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F5AC6C-D442-4534-BB58-12B29940D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BE59-1C3D-4010-BFF2-CB2103DAA017}" type="datetimeFigureOut">
              <a:rPr lang="en-US" smtClean="0"/>
              <a:t>8/1/2024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A55D5C-60ED-4431-A347-3DBEFD7D4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68F9AF-6C75-460F-B0D7-829333C59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F9B9D-14C8-41AC-8250-D2E3AABB0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416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69586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711FBA-C9AE-41F8-9638-0FB7D6471B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D1D2AF-E8B4-4D75-9F2E-5A1D25C7F8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3DA8D8-AAF5-4C46-877B-1F2846088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BE59-1C3D-4010-BFF2-CB2103DAA017}" type="datetimeFigureOut">
              <a:rPr lang="en-US" smtClean="0"/>
              <a:t>8/1/2024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62B71D-AE95-4288-9191-72FA2FD5D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9A481A-B62B-4FA4-B01B-8BDC7B783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F9B9D-14C8-41AC-8250-D2E3AABB0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6911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54" y="2130848"/>
            <a:ext cx="7773293" cy="1470049"/>
          </a:xfrm>
        </p:spPr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824" y="3886647"/>
            <a:ext cx="6400354" cy="1752451"/>
          </a:xfrm>
        </p:spPr>
        <p:txBody>
          <a:bodyPr/>
          <a:lstStyle>
            <a:lvl1pPr marL="0" indent="0" algn="ctr">
              <a:buNone/>
              <a:defRPr/>
            </a:lvl1pPr>
            <a:lvl2pPr marL="321457" indent="0" algn="ctr">
              <a:buNone/>
              <a:defRPr/>
            </a:lvl2pPr>
            <a:lvl3pPr marL="642915" indent="0" algn="ctr">
              <a:buNone/>
              <a:defRPr/>
            </a:lvl3pPr>
            <a:lvl4pPr marL="964372" indent="0" algn="ctr">
              <a:buNone/>
              <a:defRPr/>
            </a:lvl4pPr>
            <a:lvl5pPr marL="1285829" indent="0" algn="ctr">
              <a:buNone/>
              <a:defRPr/>
            </a:lvl5pPr>
            <a:lvl6pPr marL="1607287" indent="0" algn="ctr">
              <a:buNone/>
              <a:defRPr/>
            </a:lvl6pPr>
            <a:lvl7pPr marL="1928744" indent="0" algn="ctr">
              <a:buNone/>
              <a:defRPr/>
            </a:lvl7pPr>
            <a:lvl8pPr marL="2250201" indent="0" algn="ctr">
              <a:buNone/>
              <a:defRPr/>
            </a:lvl8pPr>
            <a:lvl9pPr marL="2571659" indent="0" algn="ctr">
              <a:buNone/>
              <a:defRPr/>
            </a:lvl9pPr>
          </a:lstStyle>
          <a:p>
            <a:r>
              <a:rPr lang="ga-IE"/>
              <a:t>Click to edit Master subtitle style</a:t>
            </a:r>
            <a:endParaRPr lang="en-US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 Program Name</a:t>
            </a:r>
          </a:p>
        </p:txBody>
      </p:sp>
    </p:spTree>
    <p:extLst>
      <p:ext uri="{BB962C8B-B14F-4D97-AF65-F5344CB8AC3E}">
        <p14:creationId xmlns:p14="http://schemas.microsoft.com/office/powerpoint/2010/main" val="380949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FADDA2-E13B-F548-856B-05843CC20A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640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711" y="1741289"/>
            <a:ext cx="3902273" cy="4464844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4141" y="1741289"/>
            <a:ext cx="3902273" cy="4464844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259849-736F-2C48-9F66-0F7642C7CEF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944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4588"/>
            <a:ext cx="822870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647" y="1534791"/>
            <a:ext cx="4039568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647" y="2174379"/>
            <a:ext cx="4039568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555" y="1534791"/>
            <a:ext cx="4041799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555" y="2174379"/>
            <a:ext cx="4041799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7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 Program Name</a:t>
            </a:r>
          </a:p>
        </p:txBody>
      </p:sp>
    </p:spTree>
    <p:extLst>
      <p:ext uri="{BB962C8B-B14F-4D97-AF65-F5344CB8AC3E}">
        <p14:creationId xmlns:p14="http://schemas.microsoft.com/office/powerpoint/2010/main" val="114778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 Program Name</a:t>
            </a:r>
          </a:p>
        </p:txBody>
      </p:sp>
    </p:spTree>
    <p:extLst>
      <p:ext uri="{BB962C8B-B14F-4D97-AF65-F5344CB8AC3E}">
        <p14:creationId xmlns:p14="http://schemas.microsoft.com/office/powerpoint/2010/main" val="4226246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 Program Name</a:t>
            </a:r>
          </a:p>
        </p:txBody>
      </p:sp>
    </p:spTree>
    <p:extLst>
      <p:ext uri="{BB962C8B-B14F-4D97-AF65-F5344CB8AC3E}">
        <p14:creationId xmlns:p14="http://schemas.microsoft.com/office/powerpoint/2010/main" val="3509570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3473"/>
            <a:ext cx="3008189" cy="826519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24" y="1910081"/>
            <a:ext cx="5111130" cy="421568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647" y="1910081"/>
            <a:ext cx="3008189" cy="4215684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 Program Name</a:t>
            </a:r>
          </a:p>
        </p:txBody>
      </p:sp>
    </p:spTree>
    <p:extLst>
      <p:ext uri="{BB962C8B-B14F-4D97-AF65-F5344CB8AC3E}">
        <p14:creationId xmlns:p14="http://schemas.microsoft.com/office/powerpoint/2010/main" val="223992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8F6C85-62F1-2E45-BAF4-9247EEFC73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6917" y="221921"/>
            <a:ext cx="8791061" cy="6436217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200"/>
            </a:lvl1pPr>
            <a:lvl2pPr marL="321457" indent="0">
              <a:buNone/>
              <a:defRPr sz="2000"/>
            </a:lvl2pPr>
            <a:lvl3pPr marL="642915" indent="0">
              <a:buNone/>
              <a:defRPr sz="1700"/>
            </a:lvl3pPr>
            <a:lvl4pPr marL="964372" indent="0">
              <a:buNone/>
              <a:defRPr sz="1400"/>
            </a:lvl4pPr>
            <a:lvl5pPr marL="1285829" indent="0">
              <a:buNone/>
              <a:defRPr sz="1400"/>
            </a:lvl5pPr>
            <a:lvl6pPr marL="1607287" indent="0">
              <a:buNone/>
              <a:defRPr sz="1400"/>
            </a:lvl6pPr>
            <a:lvl7pPr marL="1928744" indent="0">
              <a:buNone/>
              <a:defRPr sz="1400"/>
            </a:lvl7pPr>
            <a:lvl8pPr marL="2250201" indent="0">
              <a:buNone/>
              <a:defRPr sz="1400"/>
            </a:lvl8pPr>
            <a:lvl9pPr marL="2571659" indent="0">
              <a:buNone/>
              <a:defRPr sz="1400"/>
            </a:lvl9pPr>
          </a:lstStyle>
          <a:p>
            <a:pPr lvl="0"/>
            <a:r>
              <a:rPr lang="ga-IE" noProof="0">
                <a:sym typeface="Ubuntu" charset="0"/>
              </a:rPr>
              <a:t>Drag picture to placeholder or click icon to add</a:t>
            </a:r>
            <a:endParaRPr lang="en-US" noProof="0">
              <a:sym typeface="Ubuntu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743" y="5084341"/>
            <a:ext cx="6875132" cy="56703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 dirty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0743" y="5757637"/>
            <a:ext cx="6891759" cy="616450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45209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54" y="2130848"/>
            <a:ext cx="7773293" cy="1470049"/>
          </a:xfrm>
          <a:prstGeom prst="rect">
            <a:avLst/>
          </a:prstGeom>
        </p:spPr>
        <p:txBody>
          <a:bodyPr vert="horz" lIns="64291" tIns="32146" rIns="64291" bIns="32146"/>
          <a:lstStyle>
            <a:lvl1pPr>
              <a:defRPr>
                <a:latin typeface="Ubuntu"/>
                <a:cs typeface="Ubuntu"/>
              </a:defRPr>
            </a:lvl1pPr>
          </a:lstStyle>
          <a:p>
            <a:r>
              <a:rPr lang="ga-IE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824" y="3886647"/>
            <a:ext cx="6400354" cy="1752451"/>
          </a:xfrm>
          <a:prstGeom prst="rect">
            <a:avLst/>
          </a:prstGeom>
        </p:spPr>
        <p:txBody>
          <a:bodyPr vert="horz" lIns="64291" tIns="32146" rIns="64291" bIns="32146"/>
          <a:lstStyle>
            <a:lvl1pPr marL="0" indent="0" algn="ctr">
              <a:buNone/>
              <a:defRPr>
                <a:latin typeface="Ubuntu"/>
                <a:cs typeface="Ubuntu"/>
              </a:defRPr>
            </a:lvl1pPr>
            <a:lvl2pPr marL="321457" indent="0" algn="ctr">
              <a:buNone/>
              <a:defRPr/>
            </a:lvl2pPr>
            <a:lvl3pPr marL="642915" indent="0" algn="ctr">
              <a:buNone/>
              <a:defRPr/>
            </a:lvl3pPr>
            <a:lvl4pPr marL="964372" indent="0" algn="ctr">
              <a:buNone/>
              <a:defRPr/>
            </a:lvl4pPr>
            <a:lvl5pPr marL="1285829" indent="0" algn="ctr">
              <a:buNone/>
              <a:defRPr/>
            </a:lvl5pPr>
            <a:lvl6pPr marL="1607287" indent="0" algn="ctr">
              <a:buNone/>
              <a:defRPr/>
            </a:lvl6pPr>
            <a:lvl7pPr marL="1928744" indent="0" algn="ctr">
              <a:buNone/>
              <a:defRPr/>
            </a:lvl7pPr>
            <a:lvl8pPr marL="2250201" indent="0" algn="ctr">
              <a:buNone/>
              <a:defRPr/>
            </a:lvl8pPr>
            <a:lvl9pPr marL="2571659" indent="0" algn="ctr">
              <a:buNone/>
              <a:defRPr/>
            </a:lvl9pPr>
          </a:lstStyle>
          <a:p>
            <a:r>
              <a:rPr lang="ga-IE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172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189" y="2600179"/>
            <a:ext cx="7772176" cy="1361777"/>
          </a:xfrm>
        </p:spPr>
        <p:txBody>
          <a:bodyPr/>
          <a:lstStyle>
            <a:lvl1pPr algn="l">
              <a:defRPr sz="2800" b="1" cap="all"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189" y="1099991"/>
            <a:ext cx="7772176" cy="1500188"/>
          </a:xfrm>
        </p:spPr>
        <p:txBody>
          <a:bodyPr anchor="b"/>
          <a:lstStyle>
            <a:lvl1pPr marL="0" indent="0">
              <a:buNone/>
              <a:defRPr sz="1400"/>
            </a:lvl1pPr>
            <a:lvl2pPr marL="321457" indent="0">
              <a:buNone/>
              <a:defRPr sz="1300"/>
            </a:lvl2pPr>
            <a:lvl3pPr marL="642915" indent="0">
              <a:buNone/>
              <a:defRPr sz="1100"/>
            </a:lvl3pPr>
            <a:lvl4pPr marL="964372" indent="0">
              <a:buNone/>
              <a:defRPr sz="1000"/>
            </a:lvl4pPr>
            <a:lvl5pPr marL="1285829" indent="0">
              <a:buNone/>
              <a:defRPr sz="1000"/>
            </a:lvl5pPr>
            <a:lvl6pPr marL="1607287" indent="0">
              <a:buNone/>
              <a:defRPr sz="1000"/>
            </a:lvl6pPr>
            <a:lvl7pPr marL="1928744" indent="0">
              <a:buNone/>
              <a:defRPr sz="1000"/>
            </a:lvl7pPr>
            <a:lvl8pPr marL="2250201" indent="0">
              <a:buNone/>
              <a:defRPr sz="1000"/>
            </a:lvl8pPr>
            <a:lvl9pPr marL="2571659" indent="0">
              <a:buNone/>
              <a:defRPr sz="10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187905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54" y="2130848"/>
            <a:ext cx="7773293" cy="1470049"/>
          </a:xfrm>
          <a:prstGeom prst="rect">
            <a:avLst/>
          </a:prstGeom>
        </p:spPr>
        <p:txBody>
          <a:bodyPr vert="horz" lIns="64291" tIns="32146" rIns="64291" bIns="32146"/>
          <a:lstStyle>
            <a:lvl1pPr>
              <a:defRPr>
                <a:latin typeface="Ubuntu"/>
                <a:cs typeface="Ubuntu"/>
              </a:defRPr>
            </a:lvl1pPr>
          </a:lstStyle>
          <a:p>
            <a:r>
              <a:rPr lang="ga-IE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824" y="3886647"/>
            <a:ext cx="6400354" cy="1752451"/>
          </a:xfrm>
          <a:prstGeom prst="rect">
            <a:avLst/>
          </a:prstGeom>
        </p:spPr>
        <p:txBody>
          <a:bodyPr vert="horz" lIns="64291" tIns="32146" rIns="64291" bIns="32146"/>
          <a:lstStyle>
            <a:lvl1pPr marL="0" indent="0" algn="ctr">
              <a:buNone/>
              <a:defRPr>
                <a:latin typeface="Ubuntu"/>
                <a:cs typeface="Ubuntu"/>
              </a:defRPr>
            </a:lvl1pPr>
            <a:lvl2pPr marL="321457" indent="0" algn="ctr">
              <a:buNone/>
              <a:defRPr/>
            </a:lvl2pPr>
            <a:lvl3pPr marL="642915" indent="0" algn="ctr">
              <a:buNone/>
              <a:defRPr/>
            </a:lvl3pPr>
            <a:lvl4pPr marL="964372" indent="0" algn="ctr">
              <a:buNone/>
              <a:defRPr/>
            </a:lvl4pPr>
            <a:lvl5pPr marL="1285829" indent="0" algn="ctr">
              <a:buNone/>
              <a:defRPr/>
            </a:lvl5pPr>
            <a:lvl6pPr marL="1607287" indent="0" algn="ctr">
              <a:buNone/>
              <a:defRPr/>
            </a:lvl6pPr>
            <a:lvl7pPr marL="1928744" indent="0" algn="ctr">
              <a:buNone/>
              <a:defRPr/>
            </a:lvl7pPr>
            <a:lvl8pPr marL="2250201" indent="0" algn="ctr">
              <a:buNone/>
              <a:defRPr/>
            </a:lvl8pPr>
            <a:lvl9pPr marL="2571659" indent="0" algn="ctr">
              <a:buNone/>
              <a:defRPr/>
            </a:lvl9pPr>
          </a:lstStyle>
          <a:p>
            <a:r>
              <a:rPr lang="ga-IE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172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711" y="2375297"/>
            <a:ext cx="3902273" cy="1857375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4141" y="2375297"/>
            <a:ext cx="3902273" cy="1857375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912543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4588"/>
            <a:ext cx="822870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647" y="2246177"/>
            <a:ext cx="4039568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647" y="2885765"/>
            <a:ext cx="4039568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555" y="2267025"/>
            <a:ext cx="4041799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555" y="2906613"/>
            <a:ext cx="4041799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7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640717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109274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/ </a:t>
            </a:r>
            <a:r>
              <a:rPr lang="en-US" b="1">
                <a:latin typeface="Helvetica Neue"/>
                <a:cs typeface="Helvetica Neue"/>
              </a:rPr>
              <a:t>storyful.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004358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3473"/>
            <a:ext cx="3008189" cy="116197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24" y="273472"/>
            <a:ext cx="5111130" cy="585229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647" y="1435448"/>
            <a:ext cx="3008189" cy="4690318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232538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635" y="4800824"/>
            <a:ext cx="5486177" cy="56703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ga-I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635" y="612800"/>
            <a:ext cx="5486177" cy="4114354"/>
          </a:xfrm>
        </p:spPr>
        <p:txBody>
          <a:bodyPr/>
          <a:lstStyle>
            <a:lvl1pPr marL="0" indent="0">
              <a:buNone/>
              <a:defRPr sz="2200"/>
            </a:lvl1pPr>
            <a:lvl2pPr marL="321457" indent="0">
              <a:buNone/>
              <a:defRPr sz="2000"/>
            </a:lvl2pPr>
            <a:lvl3pPr marL="642915" indent="0">
              <a:buNone/>
              <a:defRPr sz="1700"/>
            </a:lvl3pPr>
            <a:lvl4pPr marL="964372" indent="0">
              <a:buNone/>
              <a:defRPr sz="1400"/>
            </a:lvl4pPr>
            <a:lvl5pPr marL="1285829" indent="0">
              <a:buNone/>
              <a:defRPr sz="1400"/>
            </a:lvl5pPr>
            <a:lvl6pPr marL="1607287" indent="0">
              <a:buNone/>
              <a:defRPr sz="1400"/>
            </a:lvl6pPr>
            <a:lvl7pPr marL="1928744" indent="0">
              <a:buNone/>
              <a:defRPr sz="1400"/>
            </a:lvl7pPr>
            <a:lvl8pPr marL="2250201" indent="0">
              <a:buNone/>
              <a:defRPr sz="1400"/>
            </a:lvl8pPr>
            <a:lvl9pPr marL="2571659" indent="0">
              <a:buNone/>
              <a:defRPr sz="1400"/>
            </a:lvl9pPr>
          </a:lstStyle>
          <a:p>
            <a:pPr lvl="0"/>
            <a:r>
              <a:rPr lang="ga-IE" noProof="0">
                <a:sym typeface="Ubuntu Light" charset="0"/>
              </a:rPr>
              <a:t>Drag picture to placeholder or click icon to add</a:t>
            </a:r>
            <a:endParaRPr lang="en-US" noProof="0">
              <a:sym typeface="Ubuntu Light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635" y="5367859"/>
            <a:ext cx="5486177" cy="804788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ga-IE"/>
              <a:t>Click to edit Master text styles</a:t>
            </a:r>
          </a:p>
        </p:txBody>
      </p:sp>
      <p:sp>
        <p:nvSpPr>
          <p:cNvPr id="5" name="Text Box 4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b="1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410392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5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24.xml"/><Relationship Id="rId9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29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1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4513" y="2374900"/>
            <a:ext cx="7912100" cy="185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35717" tIns="35717" rIns="35717" bIns="3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ga-IE">
                <a:sym typeface="Ubuntu Light" charset="0"/>
              </a:rPr>
              <a:t>Click to edit Master text styles</a:t>
            </a:r>
          </a:p>
          <a:p>
            <a:pPr lvl="1"/>
            <a:r>
              <a:rPr lang="ga-IE">
                <a:sym typeface="Ubuntu Light" charset="0"/>
              </a:rPr>
              <a:t>Second level</a:t>
            </a:r>
          </a:p>
          <a:p>
            <a:pPr lvl="2"/>
            <a:r>
              <a:rPr lang="ga-IE">
                <a:sym typeface="Ubuntu Light" charset="0"/>
              </a:rPr>
              <a:t>Third level</a:t>
            </a:r>
          </a:p>
          <a:p>
            <a:pPr lvl="3"/>
            <a:r>
              <a:rPr lang="ga-IE">
                <a:sym typeface="Ubuntu Light" charset="0"/>
              </a:rPr>
              <a:t>Fourth level</a:t>
            </a:r>
          </a:p>
          <a:p>
            <a:pPr lvl="4"/>
            <a:r>
              <a:rPr lang="ga-IE">
                <a:sym typeface="Ubuntu Light" charset="0"/>
              </a:rPr>
              <a:t>Fifth level</a:t>
            </a:r>
            <a:endParaRPr lang="en-US" dirty="0">
              <a:sym typeface="Ubuntu Light" charset="0"/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44513" y="482600"/>
            <a:ext cx="7902575" cy="1195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35717" tIns="35717" rIns="35717" bIns="3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ga-IE">
                <a:sym typeface="Ubuntu Light" charset="0"/>
              </a:rPr>
              <a:t>Click to edit Master title style</a:t>
            </a:r>
            <a:endParaRPr lang="en-US" dirty="0">
              <a:sym typeface="Ubuntu Light" charset="0"/>
            </a:endParaRPr>
          </a:p>
        </p:txBody>
      </p:sp>
      <p:sp>
        <p:nvSpPr>
          <p:cNvPr id="1028" name="Text Box 4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554037" y="6446156"/>
            <a:ext cx="3630637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none" lIns="64291" tIns="32146" rIns="64291" bIns="32146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 spc="20">
                <a:solidFill>
                  <a:schemeClr val="tx1"/>
                </a:solidFill>
                <a:latin typeface="Ubuntu" charset="0"/>
                <a:ea typeface="MS PGothic" charset="0"/>
                <a:cs typeface="MS PGothic" charset="0"/>
                <a:sym typeface="Ubuntu" charset="0"/>
              </a:defRPr>
            </a:lvl1pPr>
            <a:lvl2pPr marL="742950" indent="-28575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/>
              <a:t> </a:t>
            </a:r>
            <a:endParaRPr lang="en-US" dirty="0">
              <a:latin typeface="Ubuntu"/>
              <a:cs typeface="Ubuntu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78000" y="5749806"/>
            <a:ext cx="349703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100" b="0" i="1" kern="1200" spc="-100" dirty="0">
                <a:solidFill>
                  <a:srgbClr val="4F5146"/>
                </a:solidFill>
                <a:latin typeface="Ubuntu"/>
              </a:rPr>
              <a:t>Michigan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5900" spc="-100">
          <a:solidFill>
            <a:srgbClr val="FFFFFF"/>
          </a:solidFill>
          <a:latin typeface="+mj-lt"/>
          <a:ea typeface="+mj-ea"/>
          <a:cs typeface="+mj-cs"/>
          <a:sym typeface="Ubuntu Light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5pPr>
      <a:lvl6pPr marL="321457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6pPr>
      <a:lvl7pPr marL="642915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7pPr>
      <a:lvl8pPr marL="964372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8pPr>
      <a:lvl9pPr marL="1285829" algn="l" rtl="0" eaLnBrk="1" fontAlgn="base" hangingPunct="1">
        <a:spcBef>
          <a:spcPct val="0"/>
        </a:spcBef>
        <a:spcAft>
          <a:spcPct val="0"/>
        </a:spcAft>
        <a:defRPr sz="5900">
          <a:solidFill>
            <a:srgbClr val="FFFFFF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9pPr>
    </p:titleStyle>
    <p:bodyStyle>
      <a:lvl1pPr marL="239713" indent="-23971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1pPr>
      <a:lvl2pPr marL="522288" indent="-200025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2pPr>
      <a:lvl3pPr marL="803275" indent="-160338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3pPr>
      <a:lvl4pPr marL="1123950" indent="-160338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4pPr>
      <a:lvl5pPr marL="1446213" indent="-160338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 spc="-5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5pPr>
      <a:lvl6pPr marL="321457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6pPr>
      <a:lvl7pPr marL="642915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7pPr>
      <a:lvl8pPr marL="964372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8pPr>
      <a:lvl9pPr marL="1285829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defRPr sz="2500">
          <a:solidFill>
            <a:srgbClr val="FEFDD5"/>
          </a:solidFill>
          <a:latin typeface="+mn-lt"/>
          <a:ea typeface="+mn-ea"/>
          <a:cs typeface="+mn-cs"/>
          <a:sym typeface="Ubuntu Light" charset="0"/>
        </a:defRPr>
      </a:lvl9pPr>
    </p:bodyStyle>
    <p:otherStyle>
      <a:defPPr>
        <a:defRPr lang="en-US"/>
      </a:defPPr>
      <a:lvl1pPr marL="0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145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15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4372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582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728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28744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50201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165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285BA9-998E-4321-9A2A-5A8B543EC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ED5238-3467-4EF8-9580-E39E02FE81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0CCF1-8299-4322-9851-B94FCBD8F6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DBE59-1C3D-4010-BFF2-CB2103DAA017}" type="datetimeFigureOut">
              <a:rPr lang="en-US" smtClean="0"/>
              <a:t>8/1/2024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0B7B7A-4207-4971-B9B1-77901B3802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918B09-FD3E-4C85-A8A1-9D0BDBF12B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F9B9D-14C8-41AC-8250-D2E3AABB08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79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4513" y="1741488"/>
            <a:ext cx="7912100" cy="446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35717" tIns="35717" rIns="35717" bIns="3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ga-IE">
                <a:sym typeface="Ubuntu" charset="0"/>
              </a:rPr>
              <a:t>Click to edit Master text styles</a:t>
            </a:r>
          </a:p>
          <a:p>
            <a:pPr lvl="1"/>
            <a:r>
              <a:rPr lang="ga-IE">
                <a:sym typeface="Ubuntu" charset="0"/>
              </a:rPr>
              <a:t>Second level</a:t>
            </a:r>
          </a:p>
          <a:p>
            <a:pPr lvl="2"/>
            <a:r>
              <a:rPr lang="ga-IE">
                <a:sym typeface="Ubuntu" charset="0"/>
              </a:rPr>
              <a:t>Third level</a:t>
            </a:r>
          </a:p>
          <a:p>
            <a:pPr lvl="3"/>
            <a:r>
              <a:rPr lang="ga-IE">
                <a:sym typeface="Ubuntu" charset="0"/>
              </a:rPr>
              <a:t>Fourth level</a:t>
            </a:r>
          </a:p>
          <a:p>
            <a:pPr lvl="4"/>
            <a:r>
              <a:rPr lang="ga-IE">
                <a:sym typeface="Ubuntu" charset="0"/>
              </a:rPr>
              <a:t>Fifth level</a:t>
            </a:r>
            <a:endParaRPr lang="en-US" dirty="0">
              <a:sym typeface="Ubuntu Light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44513" y="366713"/>
            <a:ext cx="7051823" cy="104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35717" tIns="35717" rIns="35717" bIns="3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ga-IE">
                <a:sym typeface="Ubuntu Light" charset="0"/>
              </a:rPr>
              <a:t>Click to edit Master title style</a:t>
            </a:r>
            <a:endParaRPr lang="en-US" dirty="0">
              <a:sym typeface="Ubuntu Light" charset="0"/>
            </a:endParaRPr>
          </a:p>
        </p:txBody>
      </p:sp>
      <p:sp>
        <p:nvSpPr>
          <p:cNvPr id="2052" name="Text Box 4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554038" y="6470814"/>
            <a:ext cx="3498781" cy="18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none" lIns="64291" tIns="32146" rIns="64291" bIns="32146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>
                <a:solidFill>
                  <a:schemeClr val="tx1"/>
                </a:solidFill>
                <a:latin typeface="Ubuntu" charset="0"/>
                <a:ea typeface="MS PGothic" charset="0"/>
                <a:cs typeface="MS PGothic" charset="0"/>
                <a:sym typeface="Ubuntu" charset="0"/>
              </a:defRPr>
            </a:lvl1pPr>
            <a:lvl2pPr marL="742950" indent="-28575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marL="11430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marL="16002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marL="2057400" indent="-228600" eaLnBrk="0" hangingPunct="0"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fld id="{F4B88F72-1EA4-FE40-A5CA-BD0111E6622B}" type="slidenum">
              <a:rPr lang="en-US" smtClean="0"/>
              <a:pPr/>
              <a:t>‹#›</a:t>
            </a:fld>
            <a:r>
              <a:rPr lang="en-US" dirty="0">
                <a:solidFill>
                  <a:srgbClr val="2E3333"/>
                </a:solidFill>
              </a:rPr>
              <a:t> /  </a:t>
            </a:r>
            <a:r>
              <a:rPr lang="en-US" dirty="0">
                <a:solidFill>
                  <a:srgbClr val="2E3333"/>
                </a:solidFill>
                <a:latin typeface="Ubuntu"/>
                <a:cs typeface="Ubuntu"/>
              </a:rPr>
              <a:t>Special Olympics Program Name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hf hdr="0" ftr="0" dt="0"/>
  <p:txStyles>
    <p:titleStyle>
      <a:lvl1pPr algn="l" rtl="0" eaLnBrk="1" fontAlgn="base" hangingPunct="1">
        <a:lnSpc>
          <a:spcPts val="3600"/>
        </a:lnSpc>
        <a:spcBef>
          <a:spcPct val="0"/>
        </a:spcBef>
        <a:spcAft>
          <a:spcPct val="0"/>
        </a:spcAft>
        <a:defRPr sz="3600" spc="-100">
          <a:solidFill>
            <a:schemeClr val="tx1"/>
          </a:solidFill>
          <a:latin typeface="+mj-lt"/>
          <a:ea typeface="+mj-ea"/>
          <a:cs typeface="+mj-cs"/>
          <a:sym typeface="Ubuntu Light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5pPr>
      <a:lvl6pPr marL="321457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6pPr>
      <a:lvl7pPr marL="642915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7pPr>
      <a:lvl8pPr marL="964372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8pPr>
      <a:lvl9pPr marL="1285829" algn="l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Ubuntu Light" charset="0"/>
          <a:ea typeface="ヒラギノ角ゴ ProN W3" charset="0"/>
          <a:cs typeface="ヒラギノ角ゴ ProN W3" charset="0"/>
          <a:sym typeface="Ubuntu Light" charset="0"/>
        </a:defRPr>
      </a:lvl9pPr>
    </p:titleStyle>
    <p:bodyStyle>
      <a:lvl1pPr marL="239713" indent="-239713" algn="l" rtl="0" eaLnBrk="1" fontAlgn="base" hangingPunct="1">
        <a:lnSpc>
          <a:spcPct val="110000"/>
        </a:lnSpc>
        <a:spcBef>
          <a:spcPts val="85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Ubuntu" charset="0"/>
        </a:defRPr>
      </a:lvl1pPr>
      <a:lvl2pPr marL="284163" indent="-284163" algn="l" rtl="0" eaLnBrk="1" fontAlgn="base" hangingPunct="1">
        <a:lnSpc>
          <a:spcPct val="110000"/>
        </a:lnSpc>
        <a:spcBef>
          <a:spcPts val="85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25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2pPr>
      <a:lvl3pPr marL="534988" indent="-28416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3pPr>
      <a:lvl4pPr marL="534988" indent="-28416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4pPr>
      <a:lvl5pPr marL="534988" indent="-284163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FF0000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5pPr>
      <a:lvl6pPr marL="857220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6pPr>
      <a:lvl7pPr marL="1178677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7pPr>
      <a:lvl8pPr marL="1500134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8pPr>
      <a:lvl9pPr marL="1821591" indent="-285740" algn="l" rtl="0" eaLnBrk="1" fontAlgn="base" hangingPunct="1">
        <a:lnSpc>
          <a:spcPct val="140000"/>
        </a:lnSpc>
        <a:spcBef>
          <a:spcPct val="0"/>
        </a:spcBef>
        <a:spcAft>
          <a:spcPct val="0"/>
        </a:spcAft>
        <a:buClr>
          <a:srgbClr val="4F5146"/>
        </a:buClr>
        <a:buSzPct val="80000"/>
        <a:buFont typeface="Ubuntu Light" charset="0"/>
        <a:buChar char="‣"/>
        <a:defRPr sz="1700">
          <a:solidFill>
            <a:srgbClr val="4F5146"/>
          </a:solidFill>
          <a:latin typeface="+mj-lt"/>
          <a:ea typeface="+mn-ea"/>
          <a:cs typeface="+mn-cs"/>
          <a:sym typeface="Ubuntu Light" charset="0"/>
        </a:defRPr>
      </a:lvl9pPr>
    </p:bodyStyle>
    <p:otherStyle>
      <a:defPPr>
        <a:defRPr lang="en-US"/>
      </a:defPPr>
      <a:lvl1pPr marL="0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145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15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4372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582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728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28744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50201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165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xStyles>
    <p:titleStyle>
      <a:lvl1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321457"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642915"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964372"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285829"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623888" indent="-401638" algn="l" rtl="0" eaLnBrk="1" fontAlgn="base" hangingPunct="1">
        <a:spcBef>
          <a:spcPts val="1688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936625" indent="-401638" algn="l" rtl="0" eaLnBrk="1" fontAlgn="base" hangingPunct="1">
        <a:spcBef>
          <a:spcPts val="1688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249363" indent="-401638" algn="l" rtl="0" eaLnBrk="1" fontAlgn="base" hangingPunct="1">
        <a:spcBef>
          <a:spcPts val="1688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562100" indent="-401638" algn="l" rtl="0" eaLnBrk="1" fontAlgn="base" hangingPunct="1">
        <a:spcBef>
          <a:spcPts val="1688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1874838" indent="-401638" algn="l" rtl="0" eaLnBrk="1" fontAlgn="base" hangingPunct="1">
        <a:spcBef>
          <a:spcPts val="1688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196625" indent="-401822" algn="l" rtl="0" eaLnBrk="1" fontAlgn="base" hangingPunct="1">
        <a:spcBef>
          <a:spcPts val="1687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2518082" indent="-401822" algn="l" rtl="0" eaLnBrk="1" fontAlgn="base" hangingPunct="1">
        <a:spcBef>
          <a:spcPts val="1687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2839540" indent="-401822" algn="l" rtl="0" eaLnBrk="1" fontAlgn="base" hangingPunct="1">
        <a:spcBef>
          <a:spcPts val="1687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3160997" indent="-401822" algn="l" rtl="0" eaLnBrk="1" fontAlgn="base" hangingPunct="1">
        <a:spcBef>
          <a:spcPts val="1687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145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15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4372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582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728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28744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50201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165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xStyles>
    <p:titleStyle>
      <a:lvl1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321457"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642915"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964372"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285829"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623888" indent="-401638" algn="l" rtl="0" eaLnBrk="1" fontAlgn="base" hangingPunct="1">
        <a:spcBef>
          <a:spcPts val="1688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936625" indent="-401638" algn="l" rtl="0" eaLnBrk="1" fontAlgn="base" hangingPunct="1">
        <a:spcBef>
          <a:spcPts val="1688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249363" indent="-401638" algn="l" rtl="0" eaLnBrk="1" fontAlgn="base" hangingPunct="1">
        <a:spcBef>
          <a:spcPts val="1688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562100" indent="-401638" algn="l" rtl="0" eaLnBrk="1" fontAlgn="base" hangingPunct="1">
        <a:spcBef>
          <a:spcPts val="1688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1874838" indent="-401638" algn="l" rtl="0" eaLnBrk="1" fontAlgn="base" hangingPunct="1">
        <a:spcBef>
          <a:spcPts val="1688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196625" indent="-401822" algn="l" rtl="0" eaLnBrk="1" fontAlgn="base" hangingPunct="1">
        <a:spcBef>
          <a:spcPts val="1687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2518082" indent="-401822" algn="l" rtl="0" eaLnBrk="1" fontAlgn="base" hangingPunct="1">
        <a:spcBef>
          <a:spcPts val="1687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2839540" indent="-401822" algn="l" rtl="0" eaLnBrk="1" fontAlgn="base" hangingPunct="1">
        <a:spcBef>
          <a:spcPts val="1687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3160997" indent="-401822" algn="l" rtl="0" eaLnBrk="1" fontAlgn="base" hangingPunct="1">
        <a:spcBef>
          <a:spcPts val="1687"/>
        </a:spcBef>
        <a:spcAft>
          <a:spcPct val="0"/>
        </a:spcAft>
        <a:buSzPct val="171000"/>
        <a:buFont typeface="Gill Sans" charset="0"/>
        <a:buChar char="•"/>
        <a:defRPr sz="30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145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15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4372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582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728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28744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50201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165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s://resources.specialolympics.org/sports-essentials/sports-and-coaching/gymnastics/womens-artistic-gymnastics-2019-2027/womens-artistic-gymnastics-level-4-2019-2027" TargetMode="External"/><Relationship Id="rId3" Type="http://schemas.openxmlformats.org/officeDocument/2006/relationships/hyperlink" Target="https://resources.specialolympics.org/sports-essentials/sports-and-coaching/gymnastics/womens-artistic-gymnastics-2019-2027/womens-artistic-gymnastics-level-1-2019-2027" TargetMode="External"/><Relationship Id="rId7" Type="http://schemas.openxmlformats.org/officeDocument/2006/relationships/hyperlink" Target="https://resources.specialolympics.org/sports-essentials/sports-and-coaching/gymnastics/womens-artistic-gymnastics-2019-2027/womens-artistic-gymnastics-level-3-2019-2027" TargetMode="External"/><Relationship Id="rId2" Type="http://schemas.openxmlformats.org/officeDocument/2006/relationships/hyperlink" Target="https://resources.specialolympics.org/sports-essentials/sports-and-coaching/gymnastics/womens-artistic-gymnastics-2019-2027/womens-artistic-gymnastics-level-a-2019-2027" TargetMode="External"/><Relationship Id="rId1" Type="http://schemas.openxmlformats.org/officeDocument/2006/relationships/slideLayout" Target="../slideLayouts/slideLayout22.xml"/><Relationship Id="rId6" Type="http://schemas.openxmlformats.org/officeDocument/2006/relationships/hyperlink" Target="https://resources.specialolympics.org/sports-essentials/sports-and-coaching/gymnastics/womens-artistic-gymnastics-2019-2027/womens-artistic-gymnastics-level-2-2019-2027" TargetMode="External"/><Relationship Id="rId5" Type="http://schemas.openxmlformats.org/officeDocument/2006/relationships/hyperlink" Target="https://resources.specialolympics.org/sports-essentials/sports-and-coaching/gymnastics/womens-artistic-gymnastics-2019-2027/womens-artistic-gymnastics-level-c-2019-2027" TargetMode="External"/><Relationship Id="rId4" Type="http://schemas.openxmlformats.org/officeDocument/2006/relationships/hyperlink" Target="https://resources.specialolympics.org/sports-essentials/sports-and-coaching/gymnastics/womens-artistic-gymnastics-2019-2027/womens-artistic-gymnastics-level-b-2019-2027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8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s://resources.specialolympics.org/sports-essentials/mens-artistic-gymnastics-level-4-2019-2023" TargetMode="External"/><Relationship Id="rId3" Type="http://schemas.openxmlformats.org/officeDocument/2006/relationships/hyperlink" Target="https://resources.specialolympics.org/sports-essentials/mens-artistic-gymnastics-level-1-2019-2027" TargetMode="External"/><Relationship Id="rId7" Type="http://schemas.openxmlformats.org/officeDocument/2006/relationships/hyperlink" Target="https://resources.specialolympics.org/sports-essentials/mens-artistic-gymnastics-level-3-2019-2027" TargetMode="External"/><Relationship Id="rId2" Type="http://schemas.openxmlformats.org/officeDocument/2006/relationships/hyperlink" Target="https://resources.specialolympics.org/sports-essentials/sports-essentials-videos/mens-artistic-gymnastics-level-a-2019-2027" TargetMode="External"/><Relationship Id="rId1" Type="http://schemas.openxmlformats.org/officeDocument/2006/relationships/slideLayout" Target="../slideLayouts/slideLayout22.xml"/><Relationship Id="rId6" Type="http://schemas.openxmlformats.org/officeDocument/2006/relationships/hyperlink" Target="https://resources.specialolympics.org/sports-essentials/mens-artistic-gymnastics-level-2-2019-2027" TargetMode="External"/><Relationship Id="rId5" Type="http://schemas.openxmlformats.org/officeDocument/2006/relationships/hyperlink" Target="https://resources.specialolympics.org/sports-essentials/mens-artistic-gymnastics-level-c-2019-2027" TargetMode="External"/><Relationship Id="rId4" Type="http://schemas.openxmlformats.org/officeDocument/2006/relationships/hyperlink" Target="https://resources.specialolympics.org/sports-essentials/mens-artistic-gymnastics-level-b-2019-2027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kelite.com/" TargetMode="External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7">
            <a:extLst>
              <a:ext uri="{FF2B5EF4-FFF2-40B4-BE49-F238E27FC236}">
                <a16:creationId xmlns:a16="http://schemas.microsoft.com/office/drawing/2014/main" id="{A9749E68-F8C0-D9EF-32EB-892C94DA5D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4037" y="2148150"/>
            <a:ext cx="7773293" cy="1470049"/>
          </a:xfrm>
        </p:spPr>
        <p:txBody>
          <a:bodyPr/>
          <a:lstStyle/>
          <a:p>
            <a:pPr algn="ctr"/>
            <a:r>
              <a:rPr lang="en-US" dirty="0"/>
              <a:t>Artistic Gymnastics Official Rules</a:t>
            </a:r>
          </a:p>
        </p:txBody>
      </p:sp>
    </p:spTree>
    <p:extLst>
      <p:ext uri="{BB962C8B-B14F-4D97-AF65-F5344CB8AC3E}">
        <p14:creationId xmlns:p14="http://schemas.microsoft.com/office/powerpoint/2010/main" val="2940451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General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All athletes can register for 1 to 4 events.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Athletes who register for Artistic Gymnastics may not enter Rhythmic events.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An athlete who enters a Level A or B event may not enter other gymnastics events in levels I thru IV. </a:t>
            </a:r>
          </a:p>
          <a:p>
            <a:pPr marL="0" indent="0"/>
            <a:endParaRPr lang="en-US" dirty="0"/>
          </a:p>
          <a:p>
            <a:pPr marL="0" indent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909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General Rules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4038" y="1431791"/>
            <a:ext cx="7912100" cy="446405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Athletes may enter all 4 events and compete for an All-Around award, (which will be a special medal) or be a specialist, competing in one, two, or three events (or four events for males).   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All-Around athletes must compete in the same level for all events; specialists may be one level apart for their events.  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You must register your athletes for the all-around event to be eligible for the special medal.  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Only All-Around athletes will be eligible to advance to USA or World Games competitions. </a:t>
            </a:r>
          </a:p>
          <a:p>
            <a:pPr marL="0" indent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163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General Rules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 score and levels must be entered at registration.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Gymnasts will rotate by assigned group or area to specific principal (event).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439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General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3" y="1539470"/>
            <a:ext cx="7912100" cy="446405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There are seven levels of competition: 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Level A - Compulsory routines for gymnasts who have ambulatory problems, etc., but are too advanced for MATP.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Level B - Compulsory routines for lower-level gymnasts who can perform independently.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Level C – Compulsory routines for lower-level gymnasts. Emphasis is on developing basic skills and combining them int routines on apparatus. 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Level I - Beginner Compulsory. 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Level II - Intermediate Compulsory. 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Level III - Advanced Compulsory. 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Level IV - Advanced Optional.</a:t>
            </a:r>
          </a:p>
          <a:p>
            <a:pPr marL="0" indent="0"/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6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General Rules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Level IV gymnasts perform an optional routine.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Age group divisions will be as follows: </a:t>
            </a:r>
            <a:r>
              <a:rPr lang="en-US" sz="2400" i="1" dirty="0"/>
              <a:t>8-11, 12-15, 16-21, 22-29, and 30+. </a:t>
            </a:r>
            <a:r>
              <a:rPr lang="en-US" sz="2400" dirty="0"/>
              <a:t>Schedules are sometimes presented as junior (8-15) and senior (16+). 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Age groups may be combined if there are not a sufficient number of athletes to have a competitive division.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text for all the routines is usually written for right dominant athletes. Left dominant athletes can reverse the whole routine to accommodate their dominant side. </a:t>
            </a:r>
          </a:p>
        </p:txBody>
      </p:sp>
    </p:spTree>
    <p:extLst>
      <p:ext uri="{BB962C8B-B14F-4D97-AF65-F5344CB8AC3E}">
        <p14:creationId xmlns:p14="http://schemas.microsoft.com/office/powerpoint/2010/main" val="4047239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General Rules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Once the routine is started on the dominant side, all aspects of the routine are executed on that same side. 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It is not recommended that the athlete change from the dominant side to the non-dominant side during any routine. 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Doing so will add extra steps/movements to the routine which will result in the athlete being deducted for extra steps/movements. </a:t>
            </a:r>
          </a:p>
        </p:txBody>
      </p:sp>
    </p:spTree>
    <p:extLst>
      <p:ext uri="{BB962C8B-B14F-4D97-AF65-F5344CB8AC3E}">
        <p14:creationId xmlns:p14="http://schemas.microsoft.com/office/powerpoint/2010/main" val="3848496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General Rules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If an athlete has Down syndrome, he/she will no longer be required to automatically undergo an x-ray as a requirement for participation. If an athlete was x-rayed at the time of registration, and was found to have an Atlantoaxial instability condition, he/she may follow the new rule and be examined for symptoms of adverse neurological effects. The athlete would need to be cleared by a licensed medical professional in order participate. If the athlete does not have these symptoms, he/she may be cleared for participation by a licensed medical professional. </a:t>
            </a:r>
          </a:p>
        </p:txBody>
      </p:sp>
    </p:spTree>
    <p:extLst>
      <p:ext uri="{BB962C8B-B14F-4D97-AF65-F5344CB8AC3E}">
        <p14:creationId xmlns:p14="http://schemas.microsoft.com/office/powerpoint/2010/main" val="4142807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Event-Specific Rules and Modifications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Athletes with hearing or visual impairments are allowed cues and signals from the coach. 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Coaches must notify the meet director and judges of the athlete’s impairment before the event begins.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Modifications for athletes using canes or walkers: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In the floor exercise, coaches may walk onto the floor and remove (and replace) walkers and other aids as needed without any deduction. </a:t>
            </a:r>
          </a:p>
          <a:p>
            <a:pPr marL="342900" indent="-34290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60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Disqualifications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 competitor may be disqualified if he/she: 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Is wearing improper attire.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Shows undisciplined or unsportsmanlike behavior. 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Has improper equipment and use of aids. 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Has assistance from a coach during a competition/routine.</a:t>
            </a:r>
          </a:p>
          <a:p>
            <a:pPr marL="0" indent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43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Routines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All Artistic Gymnastics routines were updated for the 2020 season.  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To view videos of the new women’s artistic routines, and other routine information please click below: </a:t>
            </a:r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1800" dirty="0">
                <a:hlinkClick r:id="rId2"/>
              </a:rPr>
              <a:t>Level A</a:t>
            </a:r>
            <a:endParaRPr lang="en-US" sz="1800" dirty="0">
              <a:hlinkClick r:id="rId3"/>
            </a:endParaRPr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1800" dirty="0">
                <a:hlinkClick r:id="rId4"/>
              </a:rPr>
              <a:t>Level B</a:t>
            </a:r>
            <a:endParaRPr lang="en-US" sz="1800" dirty="0">
              <a:hlinkClick r:id="rId3"/>
            </a:endParaRPr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1800" dirty="0">
                <a:hlinkClick r:id="rId5"/>
              </a:rPr>
              <a:t>Level C</a:t>
            </a:r>
            <a:endParaRPr lang="en-US" sz="1800" dirty="0">
              <a:hlinkClick r:id="rId3"/>
            </a:endParaRPr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1800" dirty="0">
                <a:hlinkClick r:id="rId3"/>
              </a:rPr>
              <a:t>Level I</a:t>
            </a:r>
            <a:endParaRPr lang="en-US" sz="1800" dirty="0"/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1800" dirty="0">
                <a:hlinkClick r:id="rId6"/>
              </a:rPr>
              <a:t>Level II</a:t>
            </a:r>
            <a:endParaRPr lang="en-US" sz="1800" dirty="0"/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1800" dirty="0">
                <a:hlinkClick r:id="rId7"/>
              </a:rPr>
              <a:t>Level III</a:t>
            </a:r>
            <a:endParaRPr lang="en-US" sz="1800" dirty="0"/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1800" dirty="0">
                <a:hlinkClick r:id="rId8"/>
              </a:rPr>
              <a:t>Level IV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842705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F6C85-62F1-2E45-BAF4-9247EEFC730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 picture paints a thousand words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Use the </a:t>
            </a:r>
            <a:r>
              <a:rPr lang="en-US" b="1" dirty="0">
                <a:solidFill>
                  <a:schemeClr val="bg1"/>
                </a:solidFill>
              </a:rPr>
              <a:t>Picture and Caption </a:t>
            </a:r>
            <a:r>
              <a:rPr lang="en-US" dirty="0">
                <a:solidFill>
                  <a:schemeClr val="bg1"/>
                </a:solidFill>
              </a:rPr>
              <a:t>format to create strong compelling slide like this. Don</a:t>
            </a:r>
            <a:r>
              <a:rPr lang="fr-FR" dirty="0">
                <a:solidFill>
                  <a:schemeClr val="bg1"/>
                </a:solidFill>
              </a:rPr>
              <a:t>’</a:t>
            </a:r>
            <a:r>
              <a:rPr lang="en-US" dirty="0" err="1">
                <a:solidFill>
                  <a:schemeClr val="bg1"/>
                </a:solidFill>
              </a:rPr>
              <a:t>t’t</a:t>
            </a:r>
            <a:r>
              <a:rPr lang="en-US" dirty="0">
                <a:solidFill>
                  <a:schemeClr val="bg1"/>
                </a:solidFill>
              </a:rPr>
              <a:t> forget to caption where possible. For best effect crop the image to fill the placeholder.</a:t>
            </a:r>
          </a:p>
        </p:txBody>
      </p:sp>
      <p:pic>
        <p:nvPicPr>
          <p:cNvPr id="6" name="Picture Placeholder 5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43" r="4443"/>
          <a:stretch>
            <a:fillRect/>
          </a:stretch>
        </p:blipFill>
        <p:spPr/>
      </p:pic>
      <p:sp>
        <p:nvSpPr>
          <p:cNvPr id="8" name="TextBox 7"/>
          <p:cNvSpPr txBox="1"/>
          <p:nvPr/>
        </p:nvSpPr>
        <p:spPr>
          <a:xfrm>
            <a:off x="300742" y="297711"/>
            <a:ext cx="35907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“Let me win, but if I cannot win, let me be brave in the attempt.”</a:t>
            </a:r>
          </a:p>
          <a:p>
            <a:r>
              <a:rPr lang="en-US" dirty="0"/>
              <a:t>	Special Olympics Oath</a:t>
            </a:r>
          </a:p>
        </p:txBody>
      </p:sp>
    </p:spTree>
    <p:extLst>
      <p:ext uri="{BB962C8B-B14F-4D97-AF65-F5344CB8AC3E}">
        <p14:creationId xmlns:p14="http://schemas.microsoft.com/office/powerpoint/2010/main" val="2850282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Routines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All Artistic Gymnastics routines were updated for the 2020 season.  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To view videos of the new men’s artistic routines, and other routine information please click below: </a:t>
            </a:r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1800" dirty="0">
                <a:hlinkClick r:id="rId2"/>
              </a:rPr>
              <a:t>Level A</a:t>
            </a:r>
            <a:endParaRPr lang="en-US" sz="1800" dirty="0">
              <a:hlinkClick r:id="rId3"/>
            </a:endParaRPr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1800" dirty="0">
                <a:hlinkClick r:id="rId4"/>
              </a:rPr>
              <a:t>Level B</a:t>
            </a:r>
            <a:endParaRPr lang="en-US" sz="1800" dirty="0">
              <a:hlinkClick r:id="rId3"/>
            </a:endParaRPr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1800" dirty="0">
                <a:hlinkClick r:id="rId5"/>
              </a:rPr>
              <a:t>Level C</a:t>
            </a:r>
            <a:endParaRPr lang="en-US" sz="1800" dirty="0">
              <a:hlinkClick r:id="rId3"/>
            </a:endParaRPr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1800" dirty="0">
                <a:hlinkClick r:id="rId3"/>
              </a:rPr>
              <a:t>Level I</a:t>
            </a:r>
            <a:endParaRPr lang="en-US" sz="1800" dirty="0"/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1800" dirty="0">
                <a:hlinkClick r:id="rId6"/>
              </a:rPr>
              <a:t>Level II</a:t>
            </a:r>
            <a:endParaRPr lang="en-US" sz="1800" dirty="0"/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1800" dirty="0">
                <a:hlinkClick r:id="rId7"/>
              </a:rPr>
              <a:t>Level III</a:t>
            </a:r>
            <a:endParaRPr lang="en-US" sz="1800" dirty="0"/>
          </a:p>
          <a:p>
            <a:pPr marL="638175" lvl="2" indent="-342900">
              <a:buFont typeface="Arial" panose="020B0604020202020204" pitchFamily="34" charset="0"/>
              <a:buChar char="•"/>
            </a:pPr>
            <a:r>
              <a:rPr lang="en-US" sz="1800" dirty="0">
                <a:hlinkClick r:id="rId8"/>
              </a:rPr>
              <a:t>Level IV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7201559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sz="2400" dirty="0"/>
              <a:t>Sport season:</a:t>
            </a:r>
          </a:p>
          <a:p>
            <a:pPr marL="387350" lvl="1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sz="2000" dirty="0"/>
              <a:t>March-June</a:t>
            </a:r>
          </a:p>
          <a:p>
            <a:pPr marL="0" indent="0">
              <a:spcBef>
                <a:spcPts val="844"/>
              </a:spcBef>
              <a:defRPr/>
            </a:pPr>
            <a:r>
              <a:rPr lang="en-US" dirty="0"/>
              <a:t> </a:t>
            </a:r>
          </a:p>
          <a:p>
            <a:pPr marL="342900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sz="2400" dirty="0"/>
              <a:t>Culminating State Event: </a:t>
            </a:r>
          </a:p>
          <a:p>
            <a:pPr marL="387350" lvl="1" indent="-342900">
              <a:spcBef>
                <a:spcPts val="844"/>
              </a:spcBef>
              <a:buFont typeface="Arial"/>
              <a:buChar char="•"/>
              <a:defRPr/>
            </a:pPr>
            <a:r>
              <a:rPr lang="en-US" sz="2000" dirty="0"/>
              <a:t>State Summer Games </a:t>
            </a:r>
          </a:p>
          <a:p>
            <a:pPr marL="342900" indent="-342900">
              <a:spcBef>
                <a:spcPts val="844"/>
              </a:spcBef>
              <a:buFont typeface="Arial"/>
              <a:buChar char="•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16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Events Offered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Women: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Vaulting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Uneven Bars 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Balance Beam 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Floor Exercise 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All Around (Total of all four event scores) </a:t>
            </a:r>
          </a:p>
          <a:p>
            <a:pPr marL="457200" indent="-457200">
              <a:buAutoNum type="arabicPeriod" startAt="5"/>
            </a:pPr>
            <a:endParaRPr lang="en-US" dirty="0"/>
          </a:p>
          <a:p>
            <a:pPr marL="0" indent="0"/>
            <a:r>
              <a:rPr lang="en-US" sz="2400" dirty="0"/>
              <a:t>* Available in Levels I, II, III and IV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354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Events Offered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Men: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Floor Exercise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Pommel Horse 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Vault 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Parallel Bars 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Horizontal Bar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All Around (Total of all five event scores)</a:t>
            </a:r>
          </a:p>
          <a:p>
            <a:pPr marL="457200" indent="-457200">
              <a:buAutoNum type="arabicPeriod" startAt="6"/>
            </a:pPr>
            <a:endParaRPr lang="en-US" dirty="0"/>
          </a:p>
          <a:p>
            <a:pPr marL="0" indent="0"/>
            <a:r>
              <a:rPr lang="en-US" sz="2400" dirty="0"/>
              <a:t>* Available in Levels I, II, III and IV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809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Events Offered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Mixed Gender: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Vaulting 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Single Bar 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Wide Beam 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Floor Exercise 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All Around (Total of all four event scores) </a:t>
            </a:r>
          </a:p>
          <a:p>
            <a:pPr marL="457200" indent="-457200">
              <a:buAutoNum type="arabicPeriod" startAt="5"/>
            </a:pPr>
            <a:endParaRPr lang="en-US" dirty="0"/>
          </a:p>
          <a:p>
            <a:pPr marL="0" indent="0"/>
            <a:r>
              <a:rPr lang="en-US" sz="2400" dirty="0"/>
              <a:t>* Available in Levels A, B &amp; C only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927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Uniform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Female Gymnasts: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The preferred uniform is a long-sleeved manufactured gymnastics leotard with bare legs. Flesh-colored tights with bare feet are permitted, but not recommended. 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Sleeveless leotards may be worn if temperature or body type warrants it.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Male Gymnasts: 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The preferred uniform is a tank top (leotard) and long manufactured gymnastics pants or shorts. </a:t>
            </a:r>
          </a:p>
          <a:p>
            <a:pPr marL="38735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A T-shirt that is tucked in may replace the tank top. </a:t>
            </a:r>
          </a:p>
          <a:p>
            <a:pPr marL="457200" indent="-457200">
              <a:buAutoNum type="arabicPeriod"/>
            </a:pPr>
            <a:endParaRPr lang="en-US" dirty="0"/>
          </a:p>
          <a:p>
            <a:pPr marL="0" indent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311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Uniform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Gymnasts may compete in bare feet or gymnastics slippers.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Bandages may be worn as long as they are securely fastened.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Hip padding is not permitted.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only jewelry allowed is stud earrings.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Starting numbers may be required for technical and organizational purposes.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Denim may not be worn during competition or practice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0" indent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317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Uniform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Gymnastic leotards can be purchased from </a:t>
            </a:r>
            <a:r>
              <a:rPr lang="en-US" dirty="0">
                <a:hlinkClick r:id="rId2"/>
              </a:rPr>
              <a:t>www.gkelite.com</a:t>
            </a:r>
            <a:r>
              <a:rPr lang="en-US" dirty="0"/>
              <a:t> </a:t>
            </a:r>
          </a:p>
          <a:p>
            <a:pPr marL="0" indent="0"/>
            <a:endParaRPr lang="en-US" dirty="0"/>
          </a:p>
          <a:p>
            <a:r>
              <a:rPr lang="en-US" dirty="0"/>
              <a:t> 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484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_AP_Presentation">
  <a:themeElements>
    <a:clrScheme name="Special Olympics">
      <a:dk1>
        <a:srgbClr val="46473E"/>
      </a:dk1>
      <a:lt1>
        <a:srgbClr val="FFFFFF"/>
      </a:lt1>
      <a:dk2>
        <a:srgbClr val="000000"/>
      </a:dk2>
      <a:lt2>
        <a:srgbClr val="808080"/>
      </a:lt2>
      <a:accent1>
        <a:srgbClr val="CD0920"/>
      </a:accent1>
      <a:accent2>
        <a:srgbClr val="DF6521"/>
      </a:accent2>
      <a:accent3>
        <a:srgbClr val="E78E23"/>
      </a:accent3>
      <a:accent4>
        <a:srgbClr val="000000"/>
      </a:accent4>
      <a:accent5>
        <a:srgbClr val="900D69"/>
      </a:accent5>
      <a:accent6>
        <a:srgbClr val="005193"/>
      </a:accent6>
      <a:hlink>
        <a:srgbClr val="3C97B8"/>
      </a:hlink>
      <a:folHlink>
        <a:srgbClr val="00577A"/>
      </a:folHlink>
    </a:clrScheme>
    <a:fontScheme name="Title">
      <a:majorFont>
        <a:latin typeface="Ubuntu Light"/>
        <a:ea typeface="ヒラギノ角ゴ ProN W3"/>
        <a:cs typeface="ヒラギノ角ゴ ProN W3"/>
      </a:majorFont>
      <a:minorFont>
        <a:latin typeface="Ubuntu Light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Body White copy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D90B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E9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Body White copy">
      <a:majorFont>
        <a:latin typeface="Ubuntu Light"/>
        <a:ea typeface="ヒラギノ角ゴ ProN W3"/>
        <a:cs typeface="ヒラギノ角ゴ ProN W3"/>
      </a:majorFont>
      <a:minorFont>
        <a:latin typeface="Ubuntu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Body White cop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SO_AP_Presentation.potx</Template>
  <TotalTime>516</TotalTime>
  <Words>1053</Words>
  <Application>Microsoft Office PowerPoint</Application>
  <PresentationFormat>On-screen Show (4:3)</PresentationFormat>
  <Paragraphs>123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20</vt:i4>
      </vt:variant>
    </vt:vector>
  </HeadingPairs>
  <TitlesOfParts>
    <vt:vector size="32" baseType="lpstr">
      <vt:lpstr>Arial</vt:lpstr>
      <vt:lpstr>Calibri</vt:lpstr>
      <vt:lpstr>Calibri Light</vt:lpstr>
      <vt:lpstr>Gill Sans</vt:lpstr>
      <vt:lpstr>Helvetica Neue</vt:lpstr>
      <vt:lpstr>Ubuntu</vt:lpstr>
      <vt:lpstr>Ubuntu Light</vt:lpstr>
      <vt:lpstr>SO_AP_Presentation</vt:lpstr>
      <vt:lpstr>Custom Design</vt:lpstr>
      <vt:lpstr>Body White copy</vt:lpstr>
      <vt:lpstr>Blank</vt:lpstr>
      <vt:lpstr>1_Blank</vt:lpstr>
      <vt:lpstr>Artistic Gymnastics Official Rules</vt:lpstr>
      <vt:lpstr>A picture paints a thousand words</vt:lpstr>
      <vt:lpstr>The Basics</vt:lpstr>
      <vt:lpstr>Events Offered</vt:lpstr>
      <vt:lpstr>Events Offered</vt:lpstr>
      <vt:lpstr>Events Offered</vt:lpstr>
      <vt:lpstr>Uniform </vt:lpstr>
      <vt:lpstr>Uniform</vt:lpstr>
      <vt:lpstr>Uniform</vt:lpstr>
      <vt:lpstr>General Rules</vt:lpstr>
      <vt:lpstr>General Rules </vt:lpstr>
      <vt:lpstr>General Rules </vt:lpstr>
      <vt:lpstr>General Rules</vt:lpstr>
      <vt:lpstr>General Rules </vt:lpstr>
      <vt:lpstr>General Rules </vt:lpstr>
      <vt:lpstr>General Rules </vt:lpstr>
      <vt:lpstr>Event-Specific Rules and Modifications </vt:lpstr>
      <vt:lpstr>Disqualifications </vt:lpstr>
      <vt:lpstr>Routines</vt:lpstr>
      <vt:lpstr>Routines</vt:lpstr>
    </vt:vector>
  </TitlesOfParts>
  <Company>Zero-G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Ciaran OGaora</dc:creator>
  <cp:lastModifiedBy>Caudle, Nick</cp:lastModifiedBy>
  <cp:revision>37</cp:revision>
  <dcterms:created xsi:type="dcterms:W3CDTF">2012-05-09T16:21:13Z</dcterms:created>
  <dcterms:modified xsi:type="dcterms:W3CDTF">2024-08-01T17:43:31Z</dcterms:modified>
</cp:coreProperties>
</file>